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5"/>
  </p:notesMasterIdLst>
  <p:handoutMasterIdLst>
    <p:handoutMasterId r:id="rId6"/>
  </p:handoutMasterIdLst>
  <p:sldIdLst>
    <p:sldId id="260" r:id="rId2"/>
    <p:sldId id="270" r:id="rId3"/>
    <p:sldId id="271" r:id="rId4"/>
  </p:sldIdLst>
  <p:sldSz cx="9144000" cy="6858000" type="screen4x3"/>
  <p:notesSz cx="6858000" cy="9144000"/>
  <p:embeddedFontLst>
    <p:embeddedFont>
      <p:font typeface="Calibri" panose="020F0502020204030204" pitchFamily="34" charset="0"/>
      <p:regular r:id="rId7"/>
      <p:bold r:id="rId8"/>
      <p:italic r:id="rId9"/>
      <p:boldItalic r:id="rId10"/>
    </p:embeddedFont>
    <p:embeddedFont>
      <p:font typeface="Corbel" panose="020B0503020204020204" pitchFamily="34" charset="0"/>
      <p:regular r:id="rId11"/>
      <p:bold r:id="rId12"/>
      <p:italic r:id="rId13"/>
      <p:boldItalic r:id="rId14"/>
    </p:embeddedFont>
    <p:embeddedFont>
      <p:font typeface="Matisse ITC" panose="020B0604020202020204" charset="0"/>
      <p:regular r:id="rId15"/>
    </p:embeddedFont>
    <p:embeddedFont>
      <p:font typeface="Segoe UI" panose="020B0502040204020203" pitchFamily="34" charset="0"/>
      <p:regular r:id="rId16"/>
      <p:bold r:id="rId17"/>
      <p:italic r:id="rId18"/>
      <p:boldItalic r:id="rId19"/>
    </p:embeddedFont>
    <p:embeddedFont>
      <p:font typeface="Wingdings 2" panose="05020102010507070707" pitchFamily="18" charset="2"/>
      <p:regular r:id="rId20"/>
    </p:embeddedFont>
    <p:embeddedFont>
      <p:font typeface="Wingdings 3" panose="05040102010807070707" pitchFamily="18" charset="2"/>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B9499C-F321-41E2-903E-96EEF3CD52B5}" v="1" dt="2022-12-01T18:53:32.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86" autoAdjust="0"/>
  </p:normalViewPr>
  <p:slideViewPr>
    <p:cSldViewPr>
      <p:cViewPr varScale="1">
        <p:scale>
          <a:sx n="89" d="100"/>
          <a:sy n="89" d="100"/>
        </p:scale>
        <p:origin x="2166" y="96"/>
      </p:cViewPr>
      <p:guideLst>
        <p:guide orient="horz" pos="2160"/>
        <p:guide pos="2880"/>
      </p:guideLst>
    </p:cSldViewPr>
  </p:slideViewPr>
  <p:notesTextViewPr>
    <p:cViewPr>
      <p:scale>
        <a:sx n="100" d="100"/>
        <a:sy n="100" d="100"/>
      </p:scale>
      <p:origin x="0" y="-109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24" Type="http://schemas.openxmlformats.org/officeDocument/2006/relationships/theme" Target="theme/theme1.xml"/><Relationship Id="rId5" Type="http://schemas.openxmlformats.org/officeDocument/2006/relationships/notesMaster" Target="notesMasters/notesMaster1.xml"/><Relationship Id="rId15" Type="http://schemas.openxmlformats.org/officeDocument/2006/relationships/font" Target="fonts/font9.fntdata"/><Relationship Id="rId23"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75B9499C-F321-41E2-903E-96EEF3CD52B5}"/>
    <pc:docChg chg="custSel modSld">
      <pc:chgData name="Steven Wallace" userId="f455ab06884d4394" providerId="LiveId" clId="{75B9499C-F321-41E2-903E-96EEF3CD52B5}" dt="2022-12-01T21:29:00.739" v="6"/>
      <pc:docMkLst>
        <pc:docMk/>
      </pc:docMkLst>
      <pc:sldChg chg="modNotes modNotesTx">
        <pc:chgData name="Steven Wallace" userId="f455ab06884d4394" providerId="LiveId" clId="{75B9499C-F321-41E2-903E-96EEF3CD52B5}" dt="2022-12-01T21:28:41.144" v="5"/>
        <pc:sldMkLst>
          <pc:docMk/>
          <pc:sldMk cId="3808719322" sldId="270"/>
        </pc:sldMkLst>
      </pc:sldChg>
      <pc:sldChg chg="modSp modNotes modNotesTx">
        <pc:chgData name="Steven Wallace" userId="f455ab06884d4394" providerId="LiveId" clId="{75B9499C-F321-41E2-903E-96EEF3CD52B5}" dt="2022-12-01T21:29:00.739" v="6"/>
        <pc:sldMkLst>
          <pc:docMk/>
          <pc:sldMk cId="65191013" sldId="271"/>
        </pc:sldMkLst>
        <pc:spChg chg="mod">
          <ac:chgData name="Steven Wallace" userId="f455ab06884d4394" providerId="LiveId" clId="{75B9499C-F321-41E2-903E-96EEF3CD52B5}" dt="2022-12-01T18:53:32.250" v="1" actId="20577"/>
          <ac:spMkLst>
            <pc:docMk/>
            <pc:sldMk cId="65191013" sldId="27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27D7CD-C7D8-47D8-A89E-21804788E833}" type="datetimeFigureOut">
              <a:rPr lang="en-US" smtClean="0"/>
              <a:t>12/1/2022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08057C-006F-470B-AA33-7D38203377F9}" type="slidenum">
              <a:rPr lang="en-US" smtClean="0"/>
              <a:t>‹#›</a:t>
            </a:fld>
            <a:endParaRPr lang="en-US"/>
          </a:p>
        </p:txBody>
      </p:sp>
    </p:spTree>
    <p:extLst>
      <p:ext uri="{BB962C8B-B14F-4D97-AF65-F5344CB8AC3E}">
        <p14:creationId xmlns:p14="http://schemas.microsoft.com/office/powerpoint/2010/main" val="37381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F3683-4C1F-4F5C-8151-917BB0F9FE8B}" type="datetimeFigureOut">
              <a:rPr lang="en-US" smtClean="0"/>
              <a:pPr/>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0862F-3D02-46A7-B5CA-36D0C465CE8F}" type="slidenum">
              <a:rPr lang="en-US" smtClean="0"/>
              <a:pPr/>
              <a:t>‹#›</a:t>
            </a:fld>
            <a:endParaRPr lang="en-US"/>
          </a:p>
        </p:txBody>
      </p:sp>
    </p:spTree>
    <p:extLst>
      <p:ext uri="{BB962C8B-B14F-4D97-AF65-F5344CB8AC3E}">
        <p14:creationId xmlns:p14="http://schemas.microsoft.com/office/powerpoint/2010/main" val="373024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0862F-3D02-46A7-B5CA-36D0C465CE8F}" type="slidenum">
              <a:rPr lang="en-US" smtClean="0"/>
              <a:pPr/>
              <a:t>1</a:t>
            </a:fld>
            <a:endParaRPr lang="en-US"/>
          </a:p>
        </p:txBody>
      </p:sp>
    </p:spTree>
    <p:extLst>
      <p:ext uri="{BB962C8B-B14F-4D97-AF65-F5344CB8AC3E}">
        <p14:creationId xmlns:p14="http://schemas.microsoft.com/office/powerpoint/2010/main" val="147912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TOO INTIMATE FRIENDSHIPS – [CLICK </a:t>
            </a:r>
            <a:r>
              <a:rPr lang="en-US" sz="1800" kern="1200" dirty="0" err="1">
                <a:effectLst/>
                <a:latin typeface="Segoe UI" panose="020B0502040204020203" pitchFamily="34" charset="0"/>
                <a:ea typeface="Times New Roman" panose="02020603050405020304" pitchFamily="18" charset="0"/>
                <a:cs typeface="Times New Roman" panose="02020603050405020304" pitchFamily="18" charset="0"/>
              </a:rPr>
              <a:t>X3</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This can create all kinds of problems in the home. How many times do we read or hear about scandals which affect churches, businesses, schools, and always families?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We should judge the kind of friends we want. But we should also judge righteously about the amount of time spent on friendship engagements. 1 Corinthians 15:33 speaks of the quality of friendships and Proverbs 25:17 speaks of the amount of time we spend with friends.  Guys if your male friends enjoy spending more time with your wife than with you, get alarmed!  Women, if your female friends seem more interested in the cares and concerns about your husband, get alarmed!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A frank and concerned talk with your spouse would not be out of order in such circumstances.  Unfruitful works of darkness need to be exposed (Eph. 5:11).  We should all seek to be what is called a “wise rebuker” and likewise have an “obedient ear” (see Prov. 25:12). It should be a warning that is conveyed as an extension of love and concern and not something that we delight in heaping up shame on another (see 1 Cor. 4:14).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“It is better to hear the rebuke of the wise Than for a man to hear the song of fools” (Eccl. 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90862F-3D02-46A7-B5CA-36D0C465CE8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Men are to “understand,” “honor,” “nourish” and “cherish” wives (1 Pet. 3:7; Eph. 5:29). Being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cold,</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bitter</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and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indifferent</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toward them dishonors and cuts against their feminine and caring nature. Jesus is not that way to the church or even those He desires to save (Matt. 11:28-30). Such characteristics alienate us from others.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Wives are to learn to “love” and “respect” their husbands (Eph. 5:33; Titus 2:4). Speaking down to a husband cuts against his masculinity. Speak so as to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help</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and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save</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him, never to belittle him.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If the need to criticize exists, seek to do it constructively and give it in a way that you would want to receive it (Eph. 5:28; Matt. 7:12)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Further wisdom in our words and temper is expressed in these verses below: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“There is one who speaks like the piercings of a sword, But the tongue of the wise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promotes</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health” (Prov. 12:18).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“Death and life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are</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in the power of the tongue, And those who love it will eat its fruit.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He who</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finds a wife finds a good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thing</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And obtains favor from the LORD” (Prov. 18:21, 22).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“And a servant of the Lord must not quarrel but be gentle to all, able to teach, patient, in humility correcting those who are in opposition, if God perhaps will grant them repentance, so that they may know the truth, and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that</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they may come to their senses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and escape</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the snare of the devil, having been taken captive by him to </a:t>
            </a:r>
            <a:r>
              <a:rPr lang="en-US" sz="1800" i="1" kern="1200" dirty="0">
                <a:effectLst/>
                <a:latin typeface="Segoe UI" panose="020B0502040204020203" pitchFamily="34" charset="0"/>
                <a:ea typeface="Times New Roman" panose="02020603050405020304" pitchFamily="18" charset="0"/>
                <a:cs typeface="Times New Roman" panose="02020603050405020304" pitchFamily="18" charset="0"/>
              </a:rPr>
              <a:t>do</a:t>
            </a: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his will” (2 Tim. 2:24-26).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“Let no corrupt word proceed out of your mouth, but what is good for necessary edification, that it may impart grace to the hearers” (Eph. 4:29).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“Let all bitterness, wrath, anger, clamor, and evil speaking be put away from you, with all malice. And be kind to one another, tenderhearted, forgiving one another, just as God in Christ forgave you” (Eph. </a:t>
            </a:r>
            <a:r>
              <a:rPr lang="en-US" sz="1800" kern="1200">
                <a:effectLst/>
                <a:latin typeface="Segoe UI" panose="020B0502040204020203" pitchFamily="34" charset="0"/>
                <a:ea typeface="Times New Roman" panose="02020603050405020304" pitchFamily="18" charset="0"/>
                <a:cs typeface="Times New Roman" panose="02020603050405020304" pitchFamily="18" charset="0"/>
              </a:rPr>
              <a:t>4:31, 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4190862F-3D02-46A7-B5CA-36D0C465CE8F}"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lgn="l" rtl="0"/>
            <a:fld id="{7AF04D46-5350-401B-B317-DC61CA714FE2}" type="datetime1">
              <a:rPr lang="en-US" sz="1200" kern="1200" smtClean="0">
                <a:solidFill>
                  <a:prstClr val="white">
                    <a:tint val="95000"/>
                  </a:prstClr>
                </a:solidFill>
                <a:latin typeface="Corbel"/>
                <a:ea typeface="+mn-ea"/>
                <a:cs typeface="+mn-cs"/>
              </a:rPr>
              <a:t>12/1/2022</a:t>
            </a:fld>
            <a:endParaRPr lang="en-US" sz="1200" kern="1200">
              <a:solidFill>
                <a:prstClr val="white">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endParaRPr lang="en-US" sz="1200" kern="1200">
              <a:solidFill>
                <a:prstClr val="white">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lgn="l" rtl="0"/>
            <a:fld id="{68D35233-ADBF-4710-A217-4A227A637742}"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lgn="l" rtl="0"/>
            <a:fld id="{47227A20-290C-430C-A15E-EB0194C8EFBB}"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a:xfrm>
            <a:off x="2640597" y="6377459"/>
            <a:ext cx="3836404" cy="365125"/>
          </a:xfrm>
        </p:spPr>
        <p:txBody>
          <a:bodyPr/>
          <a:lstStyle/>
          <a:p>
            <a:pPr algn="l" rtl="0"/>
            <a:endParaRPr lang="en-US" sz="1200" kern="120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8460DA35-99EA-4851-9BF6-54AC8CE32EE7}"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orce">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lgn="l" rtl="0"/>
            <a:fld id="{2460B882-7BDC-4109-9A0C-40AECBC31CD8}"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lgn="l" rtl="0"/>
            <a:fld id="{F0CCFBE7-75EE-47FA-B6DF-4E11E7FBBFC7}" type="datetime1">
              <a:rPr lang="en-US" sz="1200" kern="1200" smtClean="0">
                <a:solidFill>
                  <a:prstClr val="white">
                    <a:tint val="95000"/>
                  </a:prstClr>
                </a:solidFill>
                <a:latin typeface="Corbel"/>
                <a:ea typeface="+mn-ea"/>
                <a:cs typeface="+mn-cs"/>
              </a:rPr>
              <a:t>12/1/2022</a:t>
            </a:fld>
            <a:endParaRPr lang="en-US" sz="1200" kern="1200">
              <a:solidFill>
                <a:prstClr val="white">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endParaRPr lang="en-US" sz="1200" kern="1200">
              <a:solidFill>
                <a:prstClr val="white">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lgn="l" rtl="0"/>
            <a:fld id="{E19BE5A1-E4CA-4437-8369-33CFC9DBC37A}"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6" name="Footer Placeholder 5"/>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7" name="Slide Number Placeholder 6"/>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b="0" cap="none" spc="0">
                <a:ln w="10160">
                  <a:solidFill>
                    <a:schemeClr val="accent1"/>
                  </a:solidFill>
                  <a:prstDash val="solid"/>
                </a:ln>
                <a:solidFill>
                  <a:srgbClr val="FFFFFF"/>
                </a:solidFill>
                <a:effectLst>
                  <a:outerShdw blurRad="38100" dist="32000" dir="5400000" algn="tl">
                    <a:srgbClr val="000000">
                      <a:alpha val="30000"/>
                    </a:srgbClr>
                  </a:outerShdw>
                </a:effectLst>
              </a:defRPr>
            </a:lvl1pPr>
            <a:lvl2pPr>
              <a:defRPr sz="2000" b="0" cap="none" spc="0">
                <a:ln w="10160">
                  <a:solidFill>
                    <a:schemeClr val="accent1"/>
                  </a:solidFill>
                  <a:prstDash val="solid"/>
                </a:ln>
                <a:solidFill>
                  <a:srgbClr val="FFFFFF"/>
                </a:solidFill>
                <a:effectLst>
                  <a:outerShdw blurRad="38100" dist="32000" dir="5400000" algn="tl">
                    <a:srgbClr val="000000">
                      <a:alpha val="30000"/>
                    </a:srgbClr>
                  </a:outerShdw>
                </a:effectLst>
              </a:defRPr>
            </a:lvl2pPr>
            <a:lvl3pPr>
              <a:defRPr sz="1800" b="0" cap="none" spc="0">
                <a:ln w="10160">
                  <a:solidFill>
                    <a:schemeClr val="accent1"/>
                  </a:solidFill>
                  <a:prstDash val="solid"/>
                </a:ln>
                <a:solidFill>
                  <a:srgbClr val="FFFFFF"/>
                </a:solidFill>
                <a:effectLst>
                  <a:outerShdw blurRad="38100" dist="32000" dir="5400000" algn="tl">
                    <a:srgbClr val="000000">
                      <a:alpha val="30000"/>
                    </a:srgbClr>
                  </a:outerShdw>
                </a:effectLst>
              </a:defRPr>
            </a:lvl3pPr>
            <a:lvl4pPr>
              <a:defRPr sz="1600" b="0" cap="none" spc="0">
                <a:ln w="10160">
                  <a:solidFill>
                    <a:schemeClr val="accent1"/>
                  </a:solidFill>
                  <a:prstDash val="solid"/>
                </a:ln>
                <a:solidFill>
                  <a:srgbClr val="FFFFFF"/>
                </a:solidFill>
                <a:effectLst>
                  <a:outerShdw blurRad="38100" dist="32000" dir="5400000" algn="tl">
                    <a:srgbClr val="000000">
                      <a:alpha val="30000"/>
                    </a:srgbClr>
                  </a:outerShdw>
                </a:effectLst>
              </a:defRPr>
            </a:lvl4pPr>
            <a:lvl5pPr>
              <a:defRPr sz="1600" b="0" cap="none" spc="0">
                <a:ln w="10160">
                  <a:solidFill>
                    <a:schemeClr val="accent1"/>
                  </a:solidFill>
                  <a:prstDash val="solid"/>
                </a:ln>
                <a:solidFill>
                  <a:srgbClr val="FFFFFF"/>
                </a:solidFill>
                <a:effectLst>
                  <a:outerShdw blurRad="38100" dist="32000" dir="5400000" algn="tl">
                    <a:srgbClr val="000000">
                      <a:alpha val="30000"/>
                    </a:srgbClr>
                  </a:outerShdw>
                </a:effectLst>
              </a:defRPr>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b="0" cap="none" spc="0">
                <a:ln w="10160">
                  <a:solidFill>
                    <a:schemeClr val="accent1"/>
                  </a:solidFill>
                  <a:prstDash val="solid"/>
                </a:ln>
                <a:solidFill>
                  <a:srgbClr val="FFFFFF"/>
                </a:solidFill>
                <a:effectLst>
                  <a:outerShdw blurRad="38100" dist="32000" dir="5400000" algn="tl">
                    <a:srgbClr val="000000">
                      <a:alpha val="30000"/>
                    </a:srgbClr>
                  </a:outerShdw>
                </a:effectLst>
              </a:defRPr>
            </a:lvl1pPr>
            <a:lvl2pPr>
              <a:defRPr sz="2000" b="0" cap="none" spc="0">
                <a:ln w="10160">
                  <a:solidFill>
                    <a:schemeClr val="accent1"/>
                  </a:solidFill>
                  <a:prstDash val="solid"/>
                </a:ln>
                <a:solidFill>
                  <a:srgbClr val="FFFFFF"/>
                </a:solidFill>
                <a:effectLst>
                  <a:outerShdw blurRad="38100" dist="32000" dir="5400000" algn="tl">
                    <a:srgbClr val="000000">
                      <a:alpha val="30000"/>
                    </a:srgbClr>
                  </a:outerShdw>
                </a:effectLst>
              </a:defRPr>
            </a:lvl2pPr>
            <a:lvl3pPr>
              <a:defRPr sz="1800" b="0" cap="none" spc="0">
                <a:ln w="10160">
                  <a:solidFill>
                    <a:schemeClr val="accent1"/>
                  </a:solidFill>
                  <a:prstDash val="solid"/>
                </a:ln>
                <a:solidFill>
                  <a:srgbClr val="FFFFFF"/>
                </a:solidFill>
                <a:effectLst>
                  <a:outerShdw blurRad="38100" dist="32000" dir="5400000" algn="tl">
                    <a:srgbClr val="000000">
                      <a:alpha val="30000"/>
                    </a:srgbClr>
                  </a:outerShdw>
                </a:effectLst>
              </a:defRPr>
            </a:lvl3pPr>
            <a:lvl4pPr>
              <a:defRPr sz="1600" b="0" cap="none" spc="0">
                <a:ln w="10160">
                  <a:solidFill>
                    <a:schemeClr val="accent1"/>
                  </a:solidFill>
                  <a:prstDash val="solid"/>
                </a:ln>
                <a:solidFill>
                  <a:srgbClr val="FFFFFF"/>
                </a:solidFill>
                <a:effectLst>
                  <a:outerShdw blurRad="38100" dist="32000" dir="5400000" algn="tl">
                    <a:srgbClr val="000000">
                      <a:alpha val="30000"/>
                    </a:srgbClr>
                  </a:outerShdw>
                </a:effectLst>
              </a:defRPr>
            </a:lvl4pPr>
            <a:lvl5pPr>
              <a:defRPr sz="1600" b="0" cap="none" spc="0">
                <a:ln w="10160">
                  <a:solidFill>
                    <a:schemeClr val="accent1"/>
                  </a:solidFill>
                  <a:prstDash val="solid"/>
                </a:ln>
                <a:solidFill>
                  <a:srgbClr val="FFFFFF"/>
                </a:solidFill>
                <a:effectLst>
                  <a:outerShdw blurRad="38100" dist="32000" dir="5400000" algn="tl">
                    <a:srgbClr val="000000">
                      <a:alpha val="30000"/>
                    </a:srgbClr>
                  </a:outerShdw>
                </a:effectLst>
              </a:defRPr>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lgn="l" rtl="0"/>
            <a:fld id="{EE43608A-8837-4573-A815-E691D984E52B}"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8" name="Footer Placeholder 7"/>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9" name="Slide Number Placeholder 8"/>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lgn="l" rtl="0"/>
            <a:fld id="{7B88D2C5-5E11-4A12-99D0-4C96D981E65E}"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4" name="Footer Placeholder 3"/>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5" name="Slide Number Placeholder 4"/>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71D48420-F331-45D6-AF0E-6CDDC0477FF2}"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3" name="Footer Placeholder 2"/>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4" name="Slide Number Placeholder 3"/>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l" rtl="0"/>
            <a:fld id="{1738A549-DD66-4BEE-A409-0EFE525A7C2A}"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6" name="Footer Placeholder 5"/>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7" name="Slide Number Placeholder 6"/>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lgn="l" rtl="0"/>
            <a:fld id="{E323D484-D011-4A09-A7E1-3616BC268B8D}"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lgn="l" rtl="0"/>
            <a:endParaRPr lang="en-US" sz="1200" kern="1200">
              <a:solidFill>
                <a:prstClr val="white">
                  <a:shade val="50000"/>
                </a:prstClr>
              </a:solidFill>
              <a:latin typeface="Corbel"/>
              <a:ea typeface="+mn-ea"/>
              <a:cs typeface="+mn-cs"/>
            </a:endParaRPr>
          </a:p>
        </p:txBody>
      </p:sp>
      <p:sp>
        <p:nvSpPr>
          <p:cNvPr id="7" name="Slide Number Placeholder 6"/>
          <p:cNvSpPr>
            <a:spLocks noGrp="1"/>
          </p:cNvSpPr>
          <p:nvPr>
            <p:ph type="sldNum" sz="quarter" idx="12"/>
          </p:nvPr>
        </p:nvSpPr>
        <p:spPr>
          <a:xfrm>
            <a:off x="8339328" y="1170432"/>
            <a:ext cx="733864" cy="201168"/>
          </a:xfrm>
        </p:spPr>
        <p:txBody>
          <a:bodyPr/>
          <a:lstStyle/>
          <a:p>
            <a:pPr algn="r" rtl="0"/>
            <a:fld id="{8460DA35-99EA-4851-9BF6-54AC8CE32EE7}"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554" name="Picture 2" descr="http://downloads.clipart.com/32266909.jpg?t=1204744116&amp;h=ac7047821ea99b884188a33f6f0b8244&amp;u=stevenjwallace"/>
          <p:cNvPicPr>
            <a:picLocks noChangeAspect="1" noChangeArrowheads="1"/>
          </p:cNvPicPr>
          <p:nvPr userDrawn="1"/>
        </p:nvPicPr>
        <p:blipFill>
          <a:blip r:embed="rId13">
            <a:lum bright="-20000" contrast="13000"/>
            <a:extLst>
              <a:ext uri="{BEBA8EAE-BF5A-486C-A8C5-ECC9F3942E4B}">
                <a14:imgProps xmlns:a14="http://schemas.microsoft.com/office/drawing/2010/main">
                  <a14:imgLayer r:embed="rId14">
                    <a14:imgEffect>
                      <a14:sharpenSoften amount="-25000"/>
                    </a14:imgEffect>
                  </a14:imgLayer>
                </a14:imgProps>
              </a:ext>
            </a:extLst>
          </a:blip>
          <a:srcRect/>
          <a:stretch>
            <a:fillRect/>
          </a:stretch>
        </p:blipFill>
        <p:spPr bwMode="auto">
          <a:xfrm>
            <a:off x="0" y="1371600"/>
            <a:ext cx="9144000" cy="5486400"/>
          </a:xfrm>
          <a:prstGeom prst="rect">
            <a:avLst/>
          </a:prstGeom>
          <a:noFill/>
        </p:spPr>
      </p:pic>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scene3d>
            <a:sp3d extrusionH="57150">
              <a:bevelT w="38100" h="38100"/>
            </a:sp3d>
          </a:bodyPr>
          <a:lstStyle/>
          <a:p>
            <a:r>
              <a:rPr kumimoji="0" lang="en-US" dirty="0"/>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bg2"/>
                </a:solidFill>
              </a:defRPr>
            </a:lvl1pPr>
            <a:extLst/>
          </a:lstStyle>
          <a:p>
            <a:fld id="{69CEE3E7-3714-4DE3-81AC-CEFDC059D5B4}" type="datetime1">
              <a:rPr lang="en-US" smtClean="0"/>
              <a:t>12/1/2022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bg2"/>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rgbClr val="FFC000"/>
                </a:solidFill>
              </a:defRPr>
            </a:lvl1pPr>
            <a:extLst/>
          </a:lstStyle>
          <a:p>
            <a:fld id="{8460DA35-99EA-4851-9BF6-54AC8CE32EE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bg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bg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bg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bg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676400" y="2667000"/>
            <a:ext cx="5486400" cy="1295400"/>
          </a:xfrm>
          <a:prstGeom prst="rect">
            <a:avLst/>
          </a:prstGeom>
          <a:noFill/>
        </p:spPr>
        <p:txBody>
          <a:bodyPr wrap="none" rtlCol="0">
            <a:prstTxWarp prst="textPlain">
              <a:avLst/>
            </a:prstTxWarp>
            <a:spAutoFit/>
          </a:bodyPr>
          <a:lstStyle/>
          <a:p>
            <a:r>
              <a:rPr lang="en-US" sz="2400" dirty="0">
                <a:solidFill>
                  <a:schemeClr val="bg1"/>
                </a:solidFill>
                <a:effectLst>
                  <a:reflection blurRad="6350" stA="50000" endA="300" endPos="50000" dist="60007" dir="5400000" sy="-100000" algn="bl" rotWithShape="0"/>
                </a:effectLst>
                <a:latin typeface="Adobe Garamond Pro Bold" pitchFamily="18" charset="0"/>
              </a:rPr>
              <a:t>Home Busters</a:t>
            </a:r>
          </a:p>
        </p:txBody>
      </p:sp>
      <p:sp>
        <p:nvSpPr>
          <p:cNvPr id="3" name="Title 2"/>
          <p:cNvSpPr>
            <a:spLocks noGrp="1"/>
          </p:cNvSpPr>
          <p:nvPr>
            <p:ph type="ctrTitle"/>
          </p:nvPr>
        </p:nvSpPr>
        <p:spPr>
          <a:xfrm>
            <a:off x="685800" y="2133600"/>
            <a:ext cx="8077200" cy="2895600"/>
          </a:xfrm>
        </p:spPr>
        <p:txBody>
          <a:bodyPr>
            <a:prstTxWarp prst="textDeflateBottom">
              <a:avLst/>
            </a:prstTxWarp>
            <a:noAutofit/>
          </a:bodyPr>
          <a:lstStyle/>
          <a:p>
            <a:r>
              <a:rPr lang="en-US" sz="7200" dirty="0">
                <a:ln w="57150" cmpd="sng">
                  <a:solidFill>
                    <a:srgbClr val="C00000">
                      <a:alpha val="55000"/>
                    </a:srgbClr>
                  </a:solidFill>
                  <a:prstDash val="solid"/>
                </a:ln>
                <a:effectLst>
                  <a:glow rad="63500">
                    <a:schemeClr val="accent4">
                      <a:satMod val="175000"/>
                      <a:alpha val="40000"/>
                    </a:schemeClr>
                  </a:glow>
                  <a:innerShdw blurRad="101600" dist="76200" dir="5400000">
                    <a:schemeClr val="accent1">
                      <a:satMod val="190000"/>
                      <a:tint val="100000"/>
                      <a:alpha val="74000"/>
                    </a:schemeClr>
                  </a:innerShdw>
                </a:effectLst>
                <a:latin typeface="Matisse ITC" panose="04040403030D02020704" pitchFamily="82" charset="0"/>
              </a:rPr>
              <a:t>HOME BUSTERS</a:t>
            </a:r>
          </a:p>
        </p:txBody>
      </p:sp>
      <p:sp>
        <p:nvSpPr>
          <p:cNvPr id="4" name="Subtitle 3"/>
          <p:cNvSpPr>
            <a:spLocks noGrp="1"/>
          </p:cNvSpPr>
          <p:nvPr>
            <p:ph type="subTitle" idx="1"/>
          </p:nvPr>
        </p:nvSpPr>
        <p:spPr>
          <a:xfrm>
            <a:off x="609600" y="3681984"/>
            <a:ext cx="8077200" cy="1499616"/>
          </a:xfrm>
        </p:spPr>
        <p:txBody>
          <a:bodyPr>
            <a:normAutofit/>
          </a:bodyPr>
          <a:lstStyle/>
          <a:p>
            <a:pPr algn="ctr"/>
            <a:r>
              <a:rPr lang="en-US" sz="2400" dirty="0"/>
              <a:t>Part 2</a:t>
            </a:r>
          </a:p>
        </p:txBody>
      </p:sp>
      <p:sp>
        <p:nvSpPr>
          <p:cNvPr id="5" name="Slide Number Placeholder 4"/>
          <p:cNvSpPr>
            <a:spLocks noGrp="1"/>
          </p:cNvSpPr>
          <p:nvPr>
            <p:ph type="sldNum" sz="quarter" idx="12"/>
          </p:nvPr>
        </p:nvSpPr>
        <p:spPr/>
        <p:txBody>
          <a:bodyPr/>
          <a:lstStyle/>
          <a:p>
            <a:fld id="{8460DA35-99EA-4851-9BF6-54AC8CE32EE7}" type="slidenum">
              <a:rPr lang="en-US" smtClean="0"/>
              <a:pPr/>
              <a:t>1</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Busters</a:t>
            </a:r>
          </a:p>
        </p:txBody>
      </p:sp>
      <p:sp>
        <p:nvSpPr>
          <p:cNvPr id="3" name="Content Placeholder 2"/>
          <p:cNvSpPr>
            <a:spLocks noGrp="1"/>
          </p:cNvSpPr>
          <p:nvPr>
            <p:ph idx="1"/>
          </p:nvPr>
        </p:nvSpPr>
        <p:spPr>
          <a:xfrm>
            <a:off x="457200" y="1775191"/>
            <a:ext cx="8229600" cy="5082809"/>
          </a:xfrm>
        </p:spPr>
        <p:txBody>
          <a:bodyPr>
            <a:normAutofit/>
          </a:bodyPr>
          <a:lstStyle/>
          <a:p>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too intimate friendships </a:t>
            </a:r>
          </a:p>
          <a:p>
            <a:pPr lvl="1"/>
            <a:r>
              <a:rPr lang="en-US" dirty="0">
                <a:effectLst>
                  <a:outerShdw blurRad="38100" dist="38100" dir="2700000" algn="tl">
                    <a:srgbClr val="000000">
                      <a:alpha val="43137"/>
                    </a:srgbClr>
                  </a:outerShdw>
                </a:effectLst>
              </a:rPr>
              <a:t>Proverbs 25:17</a:t>
            </a:r>
          </a:p>
          <a:p>
            <a:pPr lvl="1"/>
            <a:r>
              <a:rPr lang="en-US" dirty="0">
                <a:effectLst>
                  <a:outerShdw blurRad="38100" dist="38100" dir="2700000" algn="tl">
                    <a:srgbClr val="000000">
                      <a:alpha val="43137"/>
                    </a:srgbClr>
                  </a:outerShdw>
                </a:effectLst>
              </a:rPr>
              <a:t>“familiarity breeds contempt” (too much hate from the one)</a:t>
            </a:r>
          </a:p>
          <a:p>
            <a:pPr lvl="1"/>
            <a:r>
              <a:rPr lang="en-US" dirty="0">
                <a:effectLst>
                  <a:outerShdw blurRad="38100" dist="38100" dir="2700000" algn="tl">
                    <a:srgbClr val="000000">
                      <a:alpha val="43137"/>
                    </a:srgbClr>
                  </a:outerShdw>
                </a:effectLst>
              </a:rPr>
              <a:t>“familiarity breeds intimacy” (too much love from the other)</a:t>
            </a:r>
          </a:p>
        </p:txBody>
      </p:sp>
      <p:sp>
        <p:nvSpPr>
          <p:cNvPr id="5" name="Slide Number Placeholder 4"/>
          <p:cNvSpPr>
            <a:spLocks noGrp="1"/>
          </p:cNvSpPr>
          <p:nvPr>
            <p:ph type="sldNum" sz="quarter" idx="12"/>
          </p:nvPr>
        </p:nvSpPr>
        <p:spPr/>
        <p:txBody>
          <a:bodyPr/>
          <a:lstStyle/>
          <a:p>
            <a:fld id="{8460DA35-99EA-4851-9BF6-54AC8CE32EE7}" type="slidenum">
              <a:rPr lang="en-US" smtClean="0"/>
              <a:pPr/>
              <a:t>2</a:t>
            </a:fld>
            <a:endParaRPr lang="en-US" dirty="0"/>
          </a:p>
        </p:txBody>
      </p:sp>
    </p:spTree>
    <p:extLst>
      <p:ext uri="{BB962C8B-B14F-4D97-AF65-F5344CB8AC3E}">
        <p14:creationId xmlns:p14="http://schemas.microsoft.com/office/powerpoint/2010/main" val="3808719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Busters</a:t>
            </a:r>
          </a:p>
        </p:txBody>
      </p:sp>
      <p:sp>
        <p:nvSpPr>
          <p:cNvPr id="3" name="Content Placeholder 2"/>
          <p:cNvSpPr>
            <a:spLocks noGrp="1"/>
          </p:cNvSpPr>
          <p:nvPr>
            <p:ph idx="1"/>
          </p:nvPr>
        </p:nvSpPr>
        <p:spPr>
          <a:xfrm>
            <a:off x="457200" y="1775191"/>
            <a:ext cx="8229600" cy="5082809"/>
          </a:xfrm>
        </p:spPr>
        <p:txBody>
          <a:bodyPr>
            <a:normAutofit/>
          </a:bodyPr>
          <a:lstStyle/>
          <a:p>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disrespectful criticism</a:t>
            </a:r>
          </a:p>
          <a:p>
            <a:pPr lvl="1"/>
            <a:r>
              <a:rPr lang="en-US" dirty="0">
                <a:effectLst>
                  <a:outerShdw blurRad="38100" dist="38100" dir="2700000" algn="tl">
                    <a:srgbClr val="000000">
                      <a:alpha val="43137"/>
                    </a:srgbClr>
                  </a:outerShdw>
                </a:effectLst>
              </a:rPr>
              <a:t>men are to “understand,” “honor,” “nourish” and “cherish” wives (1 Pet. 3:7; Eph. 5:29) </a:t>
            </a:r>
          </a:p>
          <a:p>
            <a:pPr lvl="1"/>
            <a:r>
              <a:rPr lang="en-US" dirty="0">
                <a:effectLst>
                  <a:outerShdw blurRad="38100" dist="38100" dir="2700000" algn="tl">
                    <a:srgbClr val="000000">
                      <a:alpha val="43137"/>
                    </a:srgbClr>
                  </a:outerShdw>
                </a:effectLst>
              </a:rPr>
              <a:t>women are to “love” and “respect” their husbands (Eph. 5:33; Titus 2:4)</a:t>
            </a:r>
          </a:p>
          <a:p>
            <a:pPr lvl="1"/>
            <a:r>
              <a:rPr lang="en-US" dirty="0">
                <a:effectLst>
                  <a:outerShdw blurRad="38100" dist="38100" dir="2700000" algn="tl">
                    <a:srgbClr val="000000">
                      <a:alpha val="43137"/>
                    </a:srgbClr>
                  </a:outerShdw>
                </a:effectLst>
              </a:rPr>
              <a:t>if the need to criticize; seek constructive and give it in a way that you would want to receive it (Eph. 5:28; Matt. 7:12)</a:t>
            </a:r>
          </a:p>
          <a:p>
            <a:pPr lvl="1"/>
            <a:r>
              <a:rPr lang="en-US" dirty="0">
                <a:effectLst>
                  <a:outerShdw blurRad="38100" dist="38100" dir="2700000" algn="tl">
                    <a:srgbClr val="000000">
                      <a:alpha val="43137"/>
                    </a:srgbClr>
                  </a:outerShdw>
                </a:effectLst>
              </a:rPr>
              <a:t>Further wisdom in our words (Prov. 12:18; 18:21; 2 Tim. 2:24, 25; Eph. 4:29).</a:t>
            </a:r>
          </a:p>
        </p:txBody>
      </p:sp>
      <p:sp>
        <p:nvSpPr>
          <p:cNvPr id="5" name="Slide Number Placeholder 4"/>
          <p:cNvSpPr>
            <a:spLocks noGrp="1"/>
          </p:cNvSpPr>
          <p:nvPr>
            <p:ph type="sldNum" sz="quarter" idx="12"/>
          </p:nvPr>
        </p:nvSpPr>
        <p:spPr/>
        <p:txBody>
          <a:bodyPr/>
          <a:lstStyle/>
          <a:p>
            <a:fld id="{8460DA35-99EA-4851-9BF6-54AC8CE32EE7}" type="slidenum">
              <a:rPr lang="en-US" smtClean="0"/>
              <a:pPr/>
              <a:t>3</a:t>
            </a:fld>
            <a:endParaRPr lang="en-US" dirty="0"/>
          </a:p>
        </p:txBody>
      </p:sp>
    </p:spTree>
    <p:extLst>
      <p:ext uri="{BB962C8B-B14F-4D97-AF65-F5344CB8AC3E}">
        <p14:creationId xmlns:p14="http://schemas.microsoft.com/office/powerpoint/2010/main" val="65191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3879</TotalTime>
  <Words>813</Words>
  <Application>Microsoft Office PowerPoint</Application>
  <PresentationFormat>On-screen Show (4:3)</PresentationFormat>
  <Paragraphs>43</Paragraphs>
  <Slides>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Arial</vt:lpstr>
      <vt:lpstr>Matisse ITC</vt:lpstr>
      <vt:lpstr>Segoe UI</vt:lpstr>
      <vt:lpstr>Wingdings</vt:lpstr>
      <vt:lpstr>Wingdings 2</vt:lpstr>
      <vt:lpstr>Corbel</vt:lpstr>
      <vt:lpstr>Calibri</vt:lpstr>
      <vt:lpstr>Wingdings 3</vt:lpstr>
      <vt:lpstr>Adobe Garamond Pro Bold</vt:lpstr>
      <vt:lpstr>Module</vt:lpstr>
      <vt:lpstr>HOME BUSTERS</vt:lpstr>
      <vt:lpstr>Home Busters</vt:lpstr>
      <vt:lpstr>Home Busters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Class #3</dc:title>
  <dc:creator>Steven J. Wallace</dc:creator>
  <cp:lastModifiedBy>Steven Wallace</cp:lastModifiedBy>
  <cp:revision>121</cp:revision>
  <dcterms:created xsi:type="dcterms:W3CDTF">2008-03-05T19:04:08Z</dcterms:created>
  <dcterms:modified xsi:type="dcterms:W3CDTF">2022-12-01T21:29:04Z</dcterms:modified>
</cp:coreProperties>
</file>